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4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6F2F-2C57-423F-9FAB-34485C61B064}" type="datetimeFigureOut">
              <a:rPr lang="en-CA" smtClean="0"/>
              <a:t>2019-03-05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EA3F-4B2E-47E7-966B-BADA65F8659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3198" y="1335955"/>
            <a:ext cx="3780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Georgia" panose="02040502050405020303" pitchFamily="18" charset="0"/>
              </a:rPr>
              <a:t>100 grammes de sucres </a:t>
            </a:r>
            <a:r>
              <a:rPr lang="fr-FR" b="1" dirty="0" smtClean="0">
                <a:latin typeface="Georgia" panose="02040502050405020303" pitchFamily="18" charset="0"/>
              </a:rPr>
              <a:t>totaux</a:t>
            </a:r>
          </a:p>
          <a:p>
            <a:r>
              <a:rPr lang="fr-FR" b="1" dirty="0" smtClean="0">
                <a:latin typeface="Georgia" panose="02040502050405020303" pitchFamily="18" charset="0"/>
              </a:rPr>
              <a:t>Exemple </a:t>
            </a:r>
            <a:r>
              <a:rPr lang="fr-FR" b="1" dirty="0">
                <a:latin typeface="Georgia" panose="02040502050405020303" pitchFamily="18" charset="0"/>
              </a:rPr>
              <a:t>de plan de repas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15" name="Block Arc 14"/>
          <p:cNvSpPr>
            <a:spLocks/>
          </p:cNvSpPr>
          <p:nvPr/>
        </p:nvSpPr>
        <p:spPr>
          <a:xfrm rot="18740120">
            <a:off x="901561" y="3062969"/>
            <a:ext cx="5316436" cy="5371891"/>
          </a:xfrm>
          <a:prstGeom prst="blockArc">
            <a:avLst>
              <a:gd name="adj1" fmla="val 18724372"/>
              <a:gd name="adj2" fmla="val 1912428"/>
              <a:gd name="adj3" fmla="val 36916"/>
            </a:avLst>
          </a:prstGeom>
          <a:solidFill>
            <a:schemeClr val="accent6"/>
          </a:solidFill>
          <a:ln w="114300">
            <a:solidFill>
              <a:schemeClr val="accent6"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7" name="Block Arc 16"/>
          <p:cNvSpPr>
            <a:spLocks/>
          </p:cNvSpPr>
          <p:nvPr/>
        </p:nvSpPr>
        <p:spPr>
          <a:xfrm rot="5119278">
            <a:off x="689676" y="3166175"/>
            <a:ext cx="5287656" cy="5776492"/>
          </a:xfrm>
          <a:prstGeom prst="blockArc">
            <a:avLst>
              <a:gd name="adj1" fmla="val 20711007"/>
              <a:gd name="adj2" fmla="val 2061524"/>
              <a:gd name="adj3" fmla="val 38001"/>
            </a:avLst>
          </a:prstGeom>
          <a:solidFill>
            <a:schemeClr val="accent3">
              <a:lumMod val="75000"/>
            </a:schemeClr>
          </a:solidFill>
          <a:ln w="114300">
            <a:solidFill>
              <a:schemeClr val="accent3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Block Arc 17"/>
          <p:cNvSpPr>
            <a:spLocks/>
          </p:cNvSpPr>
          <p:nvPr/>
        </p:nvSpPr>
        <p:spPr>
          <a:xfrm rot="10048502">
            <a:off x="455911" y="3085946"/>
            <a:ext cx="5367787" cy="5592490"/>
          </a:xfrm>
          <a:prstGeom prst="blockArc">
            <a:avLst>
              <a:gd name="adj1" fmla="val 18911742"/>
              <a:gd name="adj2" fmla="val 2417964"/>
              <a:gd name="adj3" fmla="val 36855"/>
            </a:avLst>
          </a:prstGeom>
          <a:solidFill>
            <a:schemeClr val="tx2">
              <a:lumMod val="60000"/>
              <a:lumOff val="40000"/>
            </a:schemeClr>
          </a:solidFill>
          <a:ln w="114300">
            <a:solidFill>
              <a:schemeClr val="tx2">
                <a:lumMod val="60000"/>
                <a:lumOff val="40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Block Arc 18"/>
          <p:cNvSpPr>
            <a:spLocks/>
          </p:cNvSpPr>
          <p:nvPr/>
        </p:nvSpPr>
        <p:spPr>
          <a:xfrm rot="15845841">
            <a:off x="769799" y="2817328"/>
            <a:ext cx="4977778" cy="5620637"/>
          </a:xfrm>
          <a:prstGeom prst="blockArc">
            <a:avLst>
              <a:gd name="adj1" fmla="val 18224838"/>
              <a:gd name="adj2" fmla="val 21564089"/>
              <a:gd name="adj3" fmla="val 37684"/>
            </a:avLst>
          </a:prstGeom>
          <a:solidFill>
            <a:schemeClr val="accent3">
              <a:lumMod val="75000"/>
            </a:schemeClr>
          </a:solidFill>
          <a:ln w="114300">
            <a:solidFill>
              <a:schemeClr val="accent3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040" y="2787066"/>
            <a:ext cx="1878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COLLATION EN SOIRÉE</a:t>
            </a:r>
            <a:endParaRPr lang="en-CA" sz="14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CA" sz="20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CA" sz="1100" b="1" i="1" dirty="0">
                <a:solidFill>
                  <a:schemeClr val="accent3">
                    <a:lumMod val="50000"/>
                  </a:schemeClr>
                </a:solidFill>
              </a:rPr>
              <a:t>X g </a:t>
            </a:r>
            <a:r>
              <a:rPr lang="en-CA" sz="1100" b="1" i="1" dirty="0" smtClean="0">
                <a:solidFill>
                  <a:schemeClr val="accent3">
                    <a:lumMod val="50000"/>
                  </a:schemeClr>
                </a:solidFill>
              </a:rPr>
              <a:t>de </a:t>
            </a:r>
            <a:r>
              <a:rPr lang="en-CA" sz="1100" b="1" i="1" dirty="0" err="1" smtClean="0">
                <a:solidFill>
                  <a:schemeClr val="accent3">
                    <a:lumMod val="50000"/>
                  </a:schemeClr>
                </a:solidFill>
              </a:rPr>
              <a:t>sucres</a:t>
            </a:r>
            <a:endParaRPr lang="en-CA" sz="1100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00456" y="5369717"/>
            <a:ext cx="1544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Que represent 100 </a:t>
            </a:r>
            <a:r>
              <a:rPr lang="en-CA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grammes</a:t>
            </a:r>
            <a:r>
              <a:rPr lang="en-CA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de </a:t>
            </a:r>
            <a:r>
              <a:rPr lang="en-CA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sucres</a:t>
            </a:r>
            <a:r>
              <a:rPr lang="en-CA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</a:t>
            </a:r>
            <a:r>
              <a:rPr lang="en-CA" sz="1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totaux</a:t>
            </a:r>
            <a:r>
              <a:rPr lang="en-CA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Rounded MT Bold" pitchFamily="34" charset="0"/>
              </a:rPr>
              <a:t> par jour?</a:t>
            </a:r>
            <a:endParaRPr lang="en-CA" sz="1400" b="1" i="1" dirty="0">
              <a:solidFill>
                <a:schemeClr val="tx1">
                  <a:lumMod val="85000"/>
                  <a:lumOff val="1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4725" y="2875831"/>
            <a:ext cx="1905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PETIT-DÉJEUNER</a:t>
            </a:r>
            <a:r>
              <a:rPr lang="en-CA" sz="8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endParaRPr lang="en-CA" sz="8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  <a:p>
            <a:r>
              <a:rPr lang="en-CA" sz="11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 </a:t>
            </a:r>
            <a:r>
              <a:rPr lang="en-CA" sz="11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 de </a:t>
            </a:r>
            <a:r>
              <a:rPr lang="en-CA" sz="1100" b="1" i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sucres</a:t>
            </a:r>
            <a:endParaRPr lang="en-CA" sz="1100" b="1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CA" sz="16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5601" y="7775814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DÉJEUNER</a:t>
            </a:r>
            <a:r>
              <a:rPr lang="en-CA" sz="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CA" sz="1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CA" sz="10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CA" sz="1100" b="1" i="1" dirty="0">
                <a:solidFill>
                  <a:schemeClr val="accent2">
                    <a:lumMod val="50000"/>
                  </a:schemeClr>
                </a:solidFill>
              </a:rPr>
              <a:t>X g </a:t>
            </a:r>
            <a:r>
              <a:rPr lang="en-CA" sz="1100" b="1" i="1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n-CA" sz="1100" b="1" i="1" dirty="0" err="1" smtClean="0">
                <a:solidFill>
                  <a:schemeClr val="accent2">
                    <a:lumMod val="50000"/>
                  </a:schemeClr>
                </a:solidFill>
              </a:rPr>
              <a:t>sucres</a:t>
            </a:r>
            <a:r>
              <a:rPr lang="en-CA" sz="28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 </a:t>
            </a:r>
            <a:endParaRPr lang="en-CA" sz="2800" dirty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8586964"/>
            <a:ext cx="2081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COLLATION DE APRÈS-MIDI </a:t>
            </a:r>
            <a:r>
              <a:rPr lang="en-CA" sz="1100" b="1" i="1" dirty="0" smtClean="0">
                <a:solidFill>
                  <a:schemeClr val="accent3">
                    <a:lumMod val="50000"/>
                  </a:schemeClr>
                </a:solidFill>
              </a:rPr>
              <a:t>X </a:t>
            </a:r>
            <a:r>
              <a:rPr lang="en-CA" sz="1100" b="1" i="1" dirty="0">
                <a:solidFill>
                  <a:schemeClr val="accent3">
                    <a:lumMod val="50000"/>
                  </a:schemeClr>
                </a:solidFill>
              </a:rPr>
              <a:t>g </a:t>
            </a:r>
            <a:r>
              <a:rPr lang="en-CA" sz="1100" b="1" i="1" dirty="0" smtClean="0">
                <a:solidFill>
                  <a:schemeClr val="accent3">
                    <a:lumMod val="50000"/>
                  </a:schemeClr>
                </a:solidFill>
              </a:rPr>
              <a:t>de </a:t>
            </a:r>
            <a:r>
              <a:rPr lang="en-CA" sz="1100" b="1" i="1" dirty="0" err="1" smtClean="0">
                <a:solidFill>
                  <a:schemeClr val="accent3">
                    <a:lumMod val="50000"/>
                  </a:schemeClr>
                </a:solidFill>
              </a:rPr>
              <a:t>sucres</a:t>
            </a:r>
            <a:r>
              <a:rPr lang="en-CA" sz="11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CA" sz="1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7591148"/>
            <a:ext cx="129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D</a:t>
            </a:r>
            <a:r>
              <a:rPr lang="en-CA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ÎNER</a:t>
            </a:r>
            <a:endParaRPr lang="en-CA" sz="1400" b="1" i="1" dirty="0">
              <a:solidFill>
                <a:schemeClr val="tx2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CA" sz="11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 g </a:t>
            </a:r>
            <a:r>
              <a:rPr lang="en-CA" sz="1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n-CA" sz="11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sucres</a:t>
            </a:r>
            <a:r>
              <a:rPr lang="en-CA" sz="1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CA" sz="1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6" name="Block Arc 35"/>
          <p:cNvSpPr>
            <a:spLocks/>
          </p:cNvSpPr>
          <p:nvPr/>
        </p:nvSpPr>
        <p:spPr>
          <a:xfrm rot="2126946">
            <a:off x="1012325" y="3294346"/>
            <a:ext cx="5249222" cy="5371891"/>
          </a:xfrm>
          <a:prstGeom prst="blockArc">
            <a:avLst>
              <a:gd name="adj1" fmla="val 18606258"/>
              <a:gd name="adj2" fmla="val 2010596"/>
              <a:gd name="adj3" fmla="val 38620"/>
            </a:avLst>
          </a:prstGeom>
          <a:solidFill>
            <a:schemeClr val="accent2">
              <a:lumMod val="75000"/>
            </a:schemeClr>
          </a:solidFill>
          <a:ln w="114300">
            <a:solidFill>
              <a:schemeClr val="accent2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62655" y="3839178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09992" y="4752528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5305" y="4085480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00921" y="5512859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48924" y="6213940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4605" y="7981472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86177" y="6599545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42457" y="7420528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73825" y="7244521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00197" y="3178332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74431" y="3470264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49746" y="4246951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5165" y="4990114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75580" y="5561630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5604" y="6238945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93531" y="6492207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29976" y="7132683"/>
            <a:ext cx="15766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Article de </a:t>
            </a:r>
            <a:r>
              <a:rPr lang="en-US" sz="1050" b="1" dirty="0" err="1" smtClean="0">
                <a:solidFill>
                  <a:schemeClr val="bg1"/>
                </a:solidFill>
              </a:rPr>
              <a:t>nourriture</a:t>
            </a:r>
            <a:r>
              <a:rPr lang="en-US" sz="1050" b="1" dirty="0">
                <a:solidFill>
                  <a:schemeClr val="bg1"/>
                </a:solidFill>
              </a:rPr>
              <a:t> </a:t>
            </a:r>
            <a:r>
              <a:rPr lang="en-US" sz="1050" b="1" dirty="0" smtClean="0">
                <a:solidFill>
                  <a:schemeClr val="bg1"/>
                </a:solidFill>
              </a:rPr>
              <a:t>/ </a:t>
            </a:r>
            <a:r>
              <a:rPr lang="en-US" sz="1050" b="1" dirty="0" err="1" smtClean="0">
                <a:solidFill>
                  <a:schemeClr val="bg1"/>
                </a:solidFill>
              </a:rPr>
              <a:t>boisson</a:t>
            </a:r>
            <a:endParaRPr lang="en-US" sz="1050" b="1" dirty="0" smtClean="0">
              <a:solidFill>
                <a:schemeClr val="bg1"/>
              </a:solidFill>
            </a:endParaRPr>
          </a:p>
          <a:p>
            <a:r>
              <a:rPr lang="en-US" sz="1050" dirty="0" err="1" smtClean="0">
                <a:solidFill>
                  <a:schemeClr val="bg1"/>
                </a:solidFill>
              </a:rPr>
              <a:t>Quantité</a:t>
            </a:r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X g </a:t>
            </a:r>
            <a:r>
              <a:rPr lang="en-US" sz="1050" dirty="0" smtClean="0">
                <a:solidFill>
                  <a:schemeClr val="bg1"/>
                </a:solidFill>
              </a:rPr>
              <a:t>de </a:t>
            </a:r>
            <a:r>
              <a:rPr lang="en-US" sz="1050" dirty="0" err="1" smtClean="0">
                <a:solidFill>
                  <a:schemeClr val="bg1"/>
                </a:solidFill>
              </a:rPr>
              <a:t>sucres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44" y="-29353"/>
            <a:ext cx="2780774" cy="278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8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75A1DD9548934AA3DBFAB87EBD3C20" ma:contentTypeVersion="10" ma:contentTypeDescription="Create a new document." ma:contentTypeScope="" ma:versionID="bcf7f0cad3a09d5fc4637e098b3add68">
  <xsd:schema xmlns:xsd="http://www.w3.org/2001/XMLSchema" xmlns:xs="http://www.w3.org/2001/XMLSchema" xmlns:p="http://schemas.microsoft.com/office/2006/metadata/properties" xmlns:ns2="dd91b1b0-9712-4a4f-9d04-0ae6d7a4786d" xmlns:ns3="c7ab8570-4715-4ad7-b076-9ac942effc84" targetNamespace="http://schemas.microsoft.com/office/2006/metadata/properties" ma:root="true" ma:fieldsID="bae28fade83f2956f30e9cb379bc8789" ns2:_="" ns3:_="">
    <xsd:import namespace="dd91b1b0-9712-4a4f-9d04-0ae6d7a4786d"/>
    <xsd:import namespace="c7ab8570-4715-4ad7-b076-9ac942effc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1b1b0-9712-4a4f-9d04-0ae6d7a478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8570-4715-4ad7-b076-9ac942eff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BF16EA-1EE4-4E62-ACF4-007B4FB095B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d91b1b0-9712-4a4f-9d04-0ae6d7a4786d"/>
    <ds:schemaRef ds:uri="http://purl.org/dc/terms/"/>
    <ds:schemaRef ds:uri="c7ab8570-4715-4ad7-b076-9ac942effc8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263B97-56B7-40A9-BBF1-4840E01294A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d91b1b0-9712-4a4f-9d04-0ae6d7a4786d"/>
    <ds:schemaRef ds:uri="c7ab8570-4715-4ad7-b076-9ac942effc8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88B84F-5814-4C63-B426-885A5323B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220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Georgia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reception</dc:creator>
  <cp:lastModifiedBy>Chiara</cp:lastModifiedBy>
  <cp:revision>16</cp:revision>
  <dcterms:created xsi:type="dcterms:W3CDTF">2018-03-08T20:31:23Z</dcterms:created>
  <dcterms:modified xsi:type="dcterms:W3CDTF">2019-03-05T16:20:18Z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0x0101005B75A1DD9548934AA3DBFAB87EBD3C20</vt:lpwstr>
  </property>
</Properties>
</file>